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6" roundtripDataSignature="AMtx7mhUKczI33UIOPRs3mdc8vwjUMyy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54" d="100"/>
          <a:sy n="54" d="100"/>
        </p:scale>
        <p:origin x="758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15:08:3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45627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590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9340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7722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8888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4989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6286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0777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8349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9523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286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8" y="223009"/>
            <a:ext cx="1308102" cy="137089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15659100" y="114300"/>
            <a:ext cx="2628900" cy="10515600"/>
          </a:xfrm>
          <a:prstGeom prst="rect">
            <a:avLst/>
          </a:prstGeom>
          <a:solidFill>
            <a:srgbClr val="F6F6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25908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8B0DFE-0B87-3048-08CD-46849C285F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16" t="46526" r="43750" b="12640"/>
          <a:stretch/>
        </p:blipFill>
        <p:spPr>
          <a:xfrm>
            <a:off x="2109430" y="1796485"/>
            <a:ext cx="12235219" cy="74475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/>
          <p:nvPr/>
        </p:nvSpPr>
        <p:spPr>
          <a:xfrm>
            <a:off x="0" y="9005773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82" name="Google Shape;182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About RK Narayan  /Nithya Prakash /FACULTY/English/SNSACD</a:t>
            </a:r>
          </a:p>
        </p:txBody>
      </p:sp>
      <p:sp>
        <p:nvSpPr>
          <p:cNvPr id="183" name="Google Shape;183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10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083F3-A602-091A-699B-20885C6805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F6940F-1858-FAE9-428B-5D29E9731D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A72C3-32B6-C89A-162B-AAC3E14E67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1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7436419" y="930402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02" name="Google Shape;102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322227-DDFB-7274-F064-A3CC5D531B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39" t="34027" r="44427" b="13400"/>
          <a:stretch/>
        </p:blipFill>
        <p:spPr>
          <a:xfrm>
            <a:off x="3633786" y="1044449"/>
            <a:ext cx="10539413" cy="8259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23" name="Google Shape;123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-1319716" y="-41526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A7CAF4-E61D-C04B-0548-2FC6B4D4956B}"/>
              </a:ext>
            </a:extLst>
          </p:cNvPr>
          <p:cNvSpPr txBox="1"/>
          <p:nvPr/>
        </p:nvSpPr>
        <p:spPr>
          <a:xfrm>
            <a:off x="2871787" y="1434792"/>
            <a:ext cx="13081001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IN" sz="4400" dirty="0"/>
              <a:t>Sudha Moorthy  was born on 19  August 1950. </a:t>
            </a:r>
          </a:p>
          <a:p>
            <a:endParaRPr lang="en-IN" sz="4400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IN" sz="4400" dirty="0"/>
              <a:t>She is a social worker and writer in </a:t>
            </a:r>
            <a:r>
              <a:rPr lang="en-IN" sz="4400" dirty="0" err="1"/>
              <a:t>kannada</a:t>
            </a:r>
            <a:r>
              <a:rPr lang="en-IN" sz="4400" dirty="0"/>
              <a:t> and English language.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IN" sz="4400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IN" sz="4400" dirty="0"/>
              <a:t> Her works mainly focus on the sectors of health care , education , etc..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IN" sz="4400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IN" sz="4400" dirty="0"/>
              <a:t>The book “ How I taught My Grandmother To Read “ has been translated in 15 languages.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73725"/>
          </a:srgbClr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12" name="Google Shape;112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13" name="Google Shape;113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6A361E-C057-F4E3-A12A-B9872DABC4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81" t="33750" r="44714" b="12222"/>
          <a:stretch/>
        </p:blipFill>
        <p:spPr>
          <a:xfrm>
            <a:off x="3205162" y="586316"/>
            <a:ext cx="11272838" cy="8671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46666"/>
          </a:srgbClr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32" name="Google Shape;132;p5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096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33" name="Google Shape;133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-2133601" y="-635258"/>
            <a:ext cx="24331969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8EDEA6-C9AD-11B0-CBA5-B9BAC497F9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568" t="34552" r="43951" b="12222"/>
          <a:stretch/>
        </p:blipFill>
        <p:spPr>
          <a:xfrm>
            <a:off x="3171825" y="847737"/>
            <a:ext cx="10243062" cy="8181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E4F33F-F8B7-6AD4-16BC-07224872A378}"/>
              </a:ext>
            </a:extLst>
          </p:cNvPr>
          <p:cNvSpPr txBox="1"/>
          <p:nvPr/>
        </p:nvSpPr>
        <p:spPr>
          <a:xfrm>
            <a:off x="4320540" y="3005118"/>
            <a:ext cx="121615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sz="4800" dirty="0"/>
          </a:p>
          <a:p>
            <a:endParaRPr lang="en-IN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42" name="Google Shape;142;p6"/>
          <p:cNvSpPr txBox="1">
            <a:spLocks noGrp="1"/>
          </p:cNvSpPr>
          <p:nvPr>
            <p:ph type="ftr" idx="11"/>
          </p:nvPr>
        </p:nvSpPr>
        <p:spPr>
          <a:xfrm>
            <a:off x="53340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43" name="Google Shape;143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3810000" y="3086100"/>
            <a:ext cx="11844130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IN" sz="32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4E888-EEF7-567D-D27C-EEA3A43724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34" t="34722" r="43958" b="12502"/>
          <a:stretch/>
        </p:blipFill>
        <p:spPr>
          <a:xfrm>
            <a:off x="4043363" y="914399"/>
            <a:ext cx="9858375" cy="7639878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72DAA8-FF95-8039-2EAF-9D02B1B49B66}"/>
                  </a:ext>
                </a:extLst>
              </p14:cNvPr>
              <p14:cNvContentPartPr/>
              <p14:nvPr/>
            </p14:nvContentPartPr>
            <p14:xfrm>
              <a:off x="10901182" y="358584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72DAA8-FF95-8039-2EAF-9D02B1B49B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92182" y="357720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52" name="Google Shape;152;p7"/>
          <p:cNvSpPr txBox="1">
            <a:spLocks noGrp="1"/>
          </p:cNvSpPr>
          <p:nvPr>
            <p:ph type="ftr" idx="11"/>
          </p:nvPr>
        </p:nvSpPr>
        <p:spPr>
          <a:xfrm>
            <a:off x="64008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About RK Narayan  /Nithya Prakash /FACULTY/English/SNSACD</a:t>
            </a:r>
          </a:p>
        </p:txBody>
      </p:sp>
      <p:sp>
        <p:nvSpPr>
          <p:cNvPr id="153" name="Google Shape;153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7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ED0F8A-EB86-3109-4176-16558F373861}"/>
              </a:ext>
            </a:extLst>
          </p:cNvPr>
          <p:cNvSpPr txBox="1"/>
          <p:nvPr/>
        </p:nvSpPr>
        <p:spPr>
          <a:xfrm>
            <a:off x="4557712" y="1608772"/>
            <a:ext cx="86153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dirty="0"/>
          </a:p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449910-4B42-F1D1-2138-46EBF12B41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7804" t="22778" r="44219" b="22778"/>
          <a:stretch/>
        </p:blipFill>
        <p:spPr>
          <a:xfrm>
            <a:off x="3114673" y="516304"/>
            <a:ext cx="11487152" cy="847988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62" name="Google Shape;162;p8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About RK Narayan  /Nithya Prakash /FACULTY/English/SNSACD</a:t>
            </a:r>
          </a:p>
        </p:txBody>
      </p:sp>
      <p:sp>
        <p:nvSpPr>
          <p:cNvPr id="163" name="Google Shape;163;p8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4" name="Google Shape;164;p8"/>
          <p:cNvSpPr/>
          <p:nvPr/>
        </p:nvSpPr>
        <p:spPr>
          <a:xfrm>
            <a:off x="2905125" y="1143001"/>
            <a:ext cx="1279207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1</a:t>
            </a:r>
          </a:p>
        </p:txBody>
      </p:sp>
      <p:pic>
        <p:nvPicPr>
          <p:cNvPr id="1026" name="Picture 2" descr="Who were the Brahmadattas of Kāśi? - Indic Today">
            <a:extLst>
              <a:ext uri="{FF2B5EF4-FFF2-40B4-BE49-F238E27FC236}">
                <a16:creationId xmlns:a16="http://schemas.microsoft.com/office/drawing/2014/main" id="{BC16FE2D-D690-6089-B087-9761EB7AC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527" y="124641"/>
            <a:ext cx="5246351" cy="364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si tour - Reviews, Photos - Varanasi Destinasia - Tripadvisor">
            <a:extLst>
              <a:ext uri="{FF2B5EF4-FFF2-40B4-BE49-F238E27FC236}">
                <a16:creationId xmlns:a16="http://schemas.microsoft.com/office/drawing/2014/main" id="{AD1882E8-A62B-13D9-3CC9-6DB1A3F46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24" y="368448"/>
            <a:ext cx="4233864" cy="402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n an unmarried (25-year-old girl) and married couple can go to Kasi  temple or only aged people can go their for darshan? If so, what are the  rules to visit the temple? -">
            <a:extLst>
              <a:ext uri="{FF2B5EF4-FFF2-40B4-BE49-F238E27FC236}">
                <a16:creationId xmlns:a16="http://schemas.microsoft.com/office/drawing/2014/main" id="{5085C4AE-DDD3-8E56-ACA8-3049E4846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527" y="5009198"/>
            <a:ext cx="5246350" cy="372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🙏Kasi Viswanathar Temple Puja - Grants Success in All Endeavours🙏 |  Indian goddess kali, Tamil nadu, Varanasi">
            <a:extLst>
              <a:ext uri="{FF2B5EF4-FFF2-40B4-BE49-F238E27FC236}">
                <a16:creationId xmlns:a16="http://schemas.microsoft.com/office/drawing/2014/main" id="{B564C15C-F393-207B-65CF-0EE8B30B3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475" y="2990853"/>
            <a:ext cx="4021051" cy="372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asi Gaya – Mantra Yatra">
            <a:extLst>
              <a:ext uri="{FF2B5EF4-FFF2-40B4-BE49-F238E27FC236}">
                <a16:creationId xmlns:a16="http://schemas.microsoft.com/office/drawing/2014/main" id="{D1985187-91DC-3B1C-CA66-150FC7735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23" y="4868975"/>
            <a:ext cx="5519738" cy="413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72" name="Google Shape;172;p9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About RK Narayan  /Nithya Prakash /FACULTY/English/SNSACD</a:t>
            </a:r>
          </a:p>
        </p:txBody>
      </p:sp>
      <p:sp>
        <p:nvSpPr>
          <p:cNvPr id="173" name="Google Shape;173;p9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6650935" y="2838450"/>
            <a:ext cx="1184413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50" name="Picture 2" descr="Thank you 1080P, 2K, 4K, 5K HD wallpapers free download | Wallpaper Flare">
            <a:extLst>
              <a:ext uri="{FF2B5EF4-FFF2-40B4-BE49-F238E27FC236}">
                <a16:creationId xmlns:a16="http://schemas.microsoft.com/office/drawing/2014/main" id="{2F905547-6914-E5FD-5CC8-E7EFBF491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49" y="2009775"/>
            <a:ext cx="11649075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331</TotalTime>
  <Words>173</Words>
  <Application>Microsoft Office PowerPoint</Application>
  <PresentationFormat>Custom</PresentationFormat>
  <Paragraphs>56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NITHYA SNSACD</cp:lastModifiedBy>
  <cp:revision>7</cp:revision>
  <dcterms:created xsi:type="dcterms:W3CDTF">2006-08-16T00:00:00Z</dcterms:created>
  <dcterms:modified xsi:type="dcterms:W3CDTF">2023-07-04T09:49:46Z</dcterms:modified>
</cp:coreProperties>
</file>